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0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DF3308-6F47-274B-935E-12CBAF99E7D5}">
          <p14:sldIdLst>
            <p14:sldId id="256"/>
          </p14:sldIdLst>
        </p14:section>
        <p14:section name="Strategies and Products Overview" id="{AE4209C7-7A1F-6D4A-8936-CD3D25C41B54}">
          <p14:sldIdLst>
            <p14:sldId id="290"/>
            <p14:sldId id="300"/>
            <p14:sldId id="301"/>
            <p14:sldId id="302"/>
            <p14:sldId id="303"/>
          </p14:sldIdLst>
        </p14:section>
        <p14:section name="Five Pillars of Sustainable Finance" id="{B283F763-AECF-EA42-BFD9-0FB5EF51248D}">
          <p14:sldIdLst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Green Bonds" id="{960BFBCB-1D20-1D44-933A-A752B576C7C5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Green Loan Market" id="{BD7FB028-C89A-D949-A3C6-09CB5584CA51}">
          <p14:sldIdLst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Performance-Based Instruments" id="{A90B569F-C1A9-AE48-B654-AF4F1CFBB745}">
          <p14:sldIdLst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Sustainable Finance in Colombia" id="{3E9F3946-103D-984F-8439-3A043C1F8EEB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Quiz" id="{99398D02-8A30-2F47-B93F-6327A386AC35}">
          <p14:sldIdLst>
            <p14:sldId id="345"/>
            <p14:sldId id="346"/>
            <p14:sldId id="347"/>
            <p14:sldId id="348"/>
            <p14:sldId id="349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3"/>
    <p:restoredTop sz="94694"/>
  </p:normalViewPr>
  <p:slideViewPr>
    <p:cSldViewPr snapToGrid="0">
      <p:cViewPr varScale="1">
        <p:scale>
          <a:sx n="121" d="100"/>
          <a:sy n="121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21DB-8A1C-489C-B2D5-153D58C15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1B561-154D-58BD-6D74-FD759E7D3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94523-A442-C7E2-F978-88258057F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34832-FB35-E80A-FE04-A97C2A5BB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827A-A3D4-39C4-B075-0FDB581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4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07C2-8D84-7115-CC61-BD7C8E41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4058C-0B65-FEC3-3A40-D0CFBAB18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68FD8-01DA-21C1-E9AC-70914EB9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F8C9E-44A0-6D4F-EBBD-2543581E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A85B6-CD5E-430F-65D8-31B846AC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0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CCA9D-A972-C2CE-01E1-613498BFD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B629F-BEB5-0A0F-A42D-DEAFCB659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94DC-11B1-ABC8-F403-66E8AF89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050D0-9603-CC4A-A1AD-DEA4D7D4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ADE6F-D1E5-E09F-2CED-845262D8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B687-2973-2A44-A02F-77EBF6CB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AC297-7208-C0FC-9E56-5F07E71A9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11C83-0384-EA48-FCC1-CC6B7CCD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A08D-EB32-402A-669B-7CBED57E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6E65F-FF49-AEF5-4586-F3F7AF71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2C11-5ECD-1087-BAA2-D4D3C73C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2818B-0B1E-34E4-2340-9D1A59D56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B656-0275-B027-8271-FCEC1BCC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8FD8D-3D4F-ECC2-BC21-D06E4921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B876-6DFD-1E66-7DFD-F60B3F2A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BBE7-E634-B0C1-BE22-FCB2B15D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BCBD-FFC8-2180-B1D8-93B236983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17124-52CD-2F21-1798-CC654B0F4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3C3CA-6FE7-4FF2-07B5-28B34392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8A343-E608-764A-3E11-44C18F3A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040C-C0D5-9BD7-3D0E-BB57050E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3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98A-C896-E80B-3D86-2B11E53F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DEFEF-A0AF-71C4-79D9-53B4ED6BC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7FB68-9176-87FA-5BC9-22E9DFD28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F3B6F-6804-E7E4-A5F7-129B869D2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8E99C-0BBF-ABAA-F25A-FFDF4192F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ACACE-7E47-C841-7444-80C69FF6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D841F-E479-E151-F9A1-CEFBB0C3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194D71-3542-7E8E-2958-2EEF68EF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8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05C6-9FA4-77B1-7A29-C8B40E6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1F000-7B48-8A33-4B8E-4796843C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21EDE-A008-1DBC-2CC0-C25FBFF1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8F7A0-48A0-0879-A4C6-89DF363D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3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86B8B-28FC-55FD-F856-5B79EC63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0B309-E211-C5E6-4746-742A4791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56A0E-CC40-862F-A6EF-B244DEAB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2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414E-AAEF-6896-FA4C-0832FD3F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6456-D230-9CAB-12AB-D21919A76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4678A-1919-A0F2-7BB1-06EC7E60D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37E78-79B3-2F07-AA9B-276053C7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845D-F0D8-8B6F-2851-3D0C1A1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8CE0E-F8C4-34A7-C15F-E8D47E8F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AD86-5C03-64D0-198B-94960A30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28F7E-C34A-5970-2484-939753436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E63D8-05F9-F21C-16A0-38130A891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C94E5-F3BF-A9CE-4E46-9B8564F4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C3283-ABD4-3534-7744-F354A029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60DD-6EAA-9F71-2D38-DCD83920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F9358-2B07-D4C5-1D07-CAEE42B3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D6E6F-54E7-4688-35FD-3965B3B7C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F9987-6440-EF03-DDDF-7B7BE5ABD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BC43-22DB-41CB-DEAF-39B9DF9EE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7EEF-64DA-63DE-B6F4-7D8E78B3B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6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8D3B-D6C2-7C94-C08F-1BC8C54F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Sustainable Finance</a:t>
            </a:r>
            <a:br>
              <a:rPr lang="en-US" dirty="0"/>
            </a:br>
            <a:r>
              <a:rPr lang="en-US" dirty="0"/>
              <a:t>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2E270-BE53-C01C-1FC8-CFB240D1B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 CC e-Learn</a:t>
            </a:r>
          </a:p>
          <a:p>
            <a:r>
              <a:rPr lang="en-US" dirty="0"/>
              <a:t>Yang Xi’s study note, 2023</a:t>
            </a:r>
          </a:p>
        </p:txBody>
      </p:sp>
    </p:spTree>
    <p:extLst>
      <p:ext uri="{BB962C8B-B14F-4D97-AF65-F5344CB8AC3E}">
        <p14:creationId xmlns:p14="http://schemas.microsoft.com/office/powerpoint/2010/main" val="146176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2402B6-D672-D21B-0804-B51580C8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32" y="475593"/>
            <a:ext cx="10240535" cy="59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75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12FD7E-5EEA-3C37-0FCA-46F1CB9C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8" y="578069"/>
            <a:ext cx="5119658" cy="4309241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BB501F-177E-91EC-2290-B55D0EA2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290" y="578069"/>
            <a:ext cx="6144743" cy="365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82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46CB93C-7E81-6F29-FD4B-35554696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16" y="819806"/>
            <a:ext cx="4737636" cy="555471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092CCAD-BD84-997E-04B4-DBFA0728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85" y="819806"/>
            <a:ext cx="6398848" cy="49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E2999F-0447-F78E-FB5B-93F0C2C9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1" y="135239"/>
            <a:ext cx="7772400" cy="369450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0BC19D2-570D-A47F-0058-9CFE01D7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821" y="4003681"/>
            <a:ext cx="7772400" cy="1243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C4B3D-31DC-A7AC-7F45-5E17FD4E0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62" y="5521398"/>
            <a:ext cx="7772400" cy="8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0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43BDAAC-1F09-90C0-C3F0-F118A4EC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7" y="148547"/>
            <a:ext cx="10898765" cy="65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7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733F58-CEFF-A55A-F3C7-28CB6726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51" y="1515375"/>
            <a:ext cx="7772400" cy="30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656EB9-10D6-B6EE-B4C4-3E56A2AB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57" y="402020"/>
            <a:ext cx="9590286" cy="60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283B3C3-15FC-724C-19F0-AA95F647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78" y="120239"/>
            <a:ext cx="10514050" cy="66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4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678CA1-A4B0-5F0F-84A3-1F3405A8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77" y="302172"/>
            <a:ext cx="9948645" cy="6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A92DC2-64A5-BF60-DA80-CF62F9A5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5911"/>
            <a:ext cx="7772400" cy="62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CACF012-276A-5B80-6003-8A135840E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42" y="491358"/>
            <a:ext cx="9368516" cy="58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3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706B7E-D831-98C9-61A2-BE950CA8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9654"/>
            <a:ext cx="7772400" cy="60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50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indoor, screenshot&#10;&#10;Description automatically generated">
            <a:extLst>
              <a:ext uri="{FF2B5EF4-FFF2-40B4-BE49-F238E27FC236}">
                <a16:creationId xmlns:a16="http://schemas.microsoft.com/office/drawing/2014/main" id="{97DDE28D-D244-929E-6498-8FEC7C95D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10" y="220717"/>
            <a:ext cx="9580180" cy="60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066A688-1496-0976-C0C7-9B2031AB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24" y="252248"/>
            <a:ext cx="5220786" cy="4046483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80559D-6FB7-0ADC-94B0-024CD9AB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10" y="1295056"/>
            <a:ext cx="4623804" cy="130831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F016598-C15D-39F2-8249-9C2D79E8D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92747"/>
            <a:ext cx="5806309" cy="31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81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CF9BCA0-363F-2188-3CFE-C474A925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3" y="338958"/>
            <a:ext cx="10757033" cy="61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00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AC8A1E-4D8B-E406-C551-3A4A5948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65" y="459827"/>
            <a:ext cx="10041070" cy="59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4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9A00E09-C716-FB53-9765-466F4952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64" y="351690"/>
            <a:ext cx="9683072" cy="61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70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B8DFA8-2208-4969-83CF-DF728686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8" y="672662"/>
            <a:ext cx="5293336" cy="466659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B63CF2-C3C3-1CF6-99FB-E3EA68AC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865" y="672662"/>
            <a:ext cx="6086803" cy="38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8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1B902FF-B653-E983-E910-4AC8458D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34" y="866723"/>
            <a:ext cx="10775932" cy="51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B55B0C-E28D-7271-CD4C-76CFEDCE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29" y="323193"/>
            <a:ext cx="10332342" cy="62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18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998FB6E-EF24-5E43-2210-76E4BBA9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3" y="894277"/>
            <a:ext cx="11415054" cy="506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F7927EF-8C31-90FC-78B8-8EA2A744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4" y="135258"/>
            <a:ext cx="7154049" cy="511853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190804-F1B5-B67B-AB07-DF021022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43" y="3817756"/>
            <a:ext cx="4558631" cy="28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E5DDB7B-8A64-5351-88EC-F2F7EE04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9" y="882869"/>
            <a:ext cx="4209223" cy="3909847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D372BD0-E814-C415-6B27-879D827B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62" y="1375243"/>
            <a:ext cx="7772400" cy="48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04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0547430-C272-3209-E58A-56E07BCB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" y="438299"/>
            <a:ext cx="10729087" cy="59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59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619F91F5-B762-BDCB-DBCA-DF3E4136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59" y="501869"/>
            <a:ext cx="10192482" cy="585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70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EEA9D6-206D-C9AA-CEE0-324F6171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29" y="189186"/>
            <a:ext cx="10476541" cy="62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61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91D3FD-ED45-810C-4E3B-2C9698D4C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49" y="0"/>
            <a:ext cx="7588468" cy="4036554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ACC907-D544-E82F-228D-CDC3E32E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168330"/>
            <a:ext cx="7344103" cy="26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96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AB41DC6-76E6-0AA9-A2C0-66FABBFAF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" y="1345323"/>
            <a:ext cx="4149546" cy="391488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4703C1-462C-EAA9-CCA7-CD36DBCF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77" y="1719438"/>
            <a:ext cx="7772400" cy="3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10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AD2C216-A827-9D95-21BC-C1B4EE55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76" y="438807"/>
            <a:ext cx="9854047" cy="59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3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E7C9B21-F612-C36B-82F7-3745C31C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95" y="576774"/>
            <a:ext cx="9801810" cy="57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62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E02DFA3-F192-4D4C-95AB-1820C9FB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32" y="354724"/>
            <a:ext cx="9987535" cy="61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7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F938C06-5CC5-F990-19DB-B30F75EB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16" y="0"/>
            <a:ext cx="5909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5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390E0C-761E-BF18-ED99-E1E18FE0E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627"/>
            <a:ext cx="7772400" cy="2118689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D1905E-9331-9EEA-5C37-4755A78F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627" y="2204316"/>
            <a:ext cx="6495393" cy="169556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3507CA-0241-76E6-A0AE-0985243B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909771"/>
            <a:ext cx="7772400" cy="28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30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FEC029DF-2D01-1BA0-24B0-A1D23342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16" y="370489"/>
            <a:ext cx="10493168" cy="6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98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76FF8A-3CDE-5650-C396-5F2D197C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87" y="296917"/>
            <a:ext cx="10983626" cy="62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5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5D77E84A-5661-9826-9F33-A6B907D8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5" y="428296"/>
            <a:ext cx="10601909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0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45342D2B-9BBA-2068-E046-A78A8225E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69" y="341257"/>
            <a:ext cx="9334861" cy="61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79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B90B2B2-4374-BC7C-8C5A-61D531C5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59" y="496614"/>
            <a:ext cx="9394082" cy="58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60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B498D17-405C-2641-DA7B-36EA3240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98" y="380072"/>
            <a:ext cx="10110001" cy="60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0421F53-6396-D990-AD39-0CCAD7EB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23" y="466939"/>
            <a:ext cx="9682354" cy="59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16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722524-0AC7-6E56-2065-0194CCBFB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99" y="499241"/>
            <a:ext cx="6076202" cy="58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96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EF840D-9A84-7F7B-6EED-61479168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4" y="296261"/>
            <a:ext cx="6669623" cy="2846331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54034B-372E-1D43-E05D-ED49C19E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48" y="3965466"/>
            <a:ext cx="7772400" cy="22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1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4D6121-7A21-04D5-72FD-A7D58DA5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2" y="319908"/>
            <a:ext cx="3583366" cy="391576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15C0FD-1827-59EC-E6CA-F4C79BC5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48" y="1997404"/>
            <a:ext cx="7772400" cy="33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8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1AE393E9-78D0-BEED-D131-28A2CC81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607" y="0"/>
            <a:ext cx="5306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08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B142BD-54E4-EABD-93C6-8E30CF9DF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4" y="123277"/>
            <a:ext cx="5194738" cy="4434767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EADD4A-B74E-1738-5805-8DC8E20C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304" y="1771094"/>
            <a:ext cx="7772400" cy="42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31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C4B732-29B1-195D-1B9C-736DA51B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4" y="766161"/>
            <a:ext cx="7772400" cy="51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72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66FD48-BB8A-3687-ADA3-D7E7AE53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43" y="519606"/>
            <a:ext cx="6140451" cy="2631621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45F456-BE9A-0729-4FFC-1CE9C19D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797" y="2700939"/>
            <a:ext cx="7772400" cy="396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68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0823F6-DA4A-B414-1F7A-A44D5237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181" y="0"/>
            <a:ext cx="7772400" cy="66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6C704B-9954-5798-02BA-8C6F3396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368300"/>
            <a:ext cx="75946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3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77BC2F3-6E5A-AD3E-5724-0E5180CC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8" y="185112"/>
            <a:ext cx="10433044" cy="64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4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ord&#10;&#10;Description automatically generated">
            <a:extLst>
              <a:ext uri="{FF2B5EF4-FFF2-40B4-BE49-F238E27FC236}">
                <a16:creationId xmlns:a16="http://schemas.microsoft.com/office/drawing/2014/main" id="{CADA4D98-FFCA-355E-7C45-1115425E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55" y="391510"/>
            <a:ext cx="9983689" cy="60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6E2356-586A-5FA4-8481-7BAEBF39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08" y="199697"/>
            <a:ext cx="10040984" cy="61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43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13</Words>
  <Application>Microsoft Macintosh PowerPoint</Application>
  <PresentationFormat>Widescreen</PresentationFormat>
  <Paragraphs>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Sustainable Finance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Xi</dc:creator>
  <cp:lastModifiedBy>Yang, Xi</cp:lastModifiedBy>
  <cp:revision>22</cp:revision>
  <dcterms:created xsi:type="dcterms:W3CDTF">2022-11-28T05:10:33Z</dcterms:created>
  <dcterms:modified xsi:type="dcterms:W3CDTF">2023-03-10T08:03:34Z</dcterms:modified>
</cp:coreProperties>
</file>